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11" r:id="rId2"/>
    <p:sldId id="284" r:id="rId3"/>
    <p:sldId id="333" r:id="rId4"/>
    <p:sldId id="314" r:id="rId5"/>
    <p:sldId id="322" r:id="rId6"/>
    <p:sldId id="334" r:id="rId7"/>
    <p:sldId id="332" r:id="rId8"/>
    <p:sldId id="318" r:id="rId9"/>
    <p:sldId id="319" r:id="rId10"/>
    <p:sldId id="320" r:id="rId11"/>
    <p:sldId id="315" r:id="rId12"/>
    <p:sldId id="313" r:id="rId13"/>
    <p:sldId id="312" r:id="rId14"/>
    <p:sldId id="323" r:id="rId15"/>
    <p:sldId id="327" r:id="rId16"/>
    <p:sldId id="335" r:id="rId17"/>
    <p:sldId id="326" r:id="rId18"/>
    <p:sldId id="324" r:id="rId19"/>
    <p:sldId id="325" r:id="rId20"/>
    <p:sldId id="328" r:id="rId21"/>
    <p:sldId id="336" r:id="rId22"/>
    <p:sldId id="337" r:id="rId23"/>
    <p:sldId id="338" r:id="rId24"/>
    <p:sldId id="289" r:id="rId25"/>
    <p:sldId id="290" r:id="rId26"/>
    <p:sldId id="291" r:id="rId27"/>
    <p:sldId id="292" r:id="rId28"/>
    <p:sldId id="293" r:id="rId29"/>
    <p:sldId id="295" r:id="rId30"/>
    <p:sldId id="296" r:id="rId31"/>
    <p:sldId id="298" r:id="rId32"/>
    <p:sldId id="299" r:id="rId33"/>
    <p:sldId id="301" r:id="rId34"/>
    <p:sldId id="300" r:id="rId35"/>
    <p:sldId id="297" r:id="rId36"/>
    <p:sldId id="294" r:id="rId37"/>
    <p:sldId id="302" r:id="rId38"/>
    <p:sldId id="303" r:id="rId39"/>
    <p:sldId id="304" r:id="rId40"/>
    <p:sldId id="305" r:id="rId41"/>
    <p:sldId id="306" r:id="rId42"/>
    <p:sldId id="307" r:id="rId43"/>
    <p:sldId id="308" r:id="rId44"/>
    <p:sldId id="309" r:id="rId45"/>
    <p:sldId id="31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22"/>
            <p14:sldId id="334"/>
            <p14:sldId id="332"/>
            <p14:sldId id="318"/>
            <p14:sldId id="319"/>
            <p14:sldId id="320"/>
            <p14:sldId id="315"/>
            <p14:sldId id="313"/>
            <p14:sldId id="312"/>
            <p14:sldId id="323"/>
            <p14:sldId id="327"/>
            <p14:sldId id="335"/>
            <p14:sldId id="326"/>
            <p14:sldId id="324"/>
            <p14:sldId id="325"/>
            <p14:sldId id="328"/>
            <p14:sldId id="336"/>
            <p14:sldId id="337"/>
            <p14:sldId id="338"/>
            <p14:sldId id="289"/>
            <p14:sldId id="290"/>
            <p14:sldId id="291"/>
            <p14:sldId id="292"/>
            <p14:sldId id="293"/>
            <p14:sldId id="295"/>
            <p14:sldId id="296"/>
            <p14:sldId id="298"/>
            <p14:sldId id="299"/>
            <p14:sldId id="301"/>
            <p14:sldId id="300"/>
            <p14:sldId id="297"/>
            <p14:sldId id="294"/>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5" Type="http://schemas.openxmlformats.org/officeDocument/2006/relationships/image" Target="../media/image43.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9.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74421" y="3408218"/>
            <a:ext cx="7827784" cy="338554"/>
          </a:xfrm>
          <a:prstGeom prst="rect">
            <a:avLst/>
          </a:prstGeom>
          <a:noFill/>
        </p:spPr>
        <p:txBody>
          <a:bodyPr wrap="none" rtlCol="0">
            <a:spAutoFit/>
          </a:bodyPr>
          <a:lstStyle/>
          <a:p>
            <a:r>
              <a:rPr lang="zh-CN" altLang="en-US" sz="1600" dirty="0">
                <a:solidFill>
                  <a:srgbClr val="494949"/>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rgbClr val="494949"/>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8" name="文本框 7"/>
          <p:cNvSpPr txBox="1"/>
          <p:nvPr/>
        </p:nvSpPr>
        <p:spPr>
          <a:xfrm>
            <a:off x="3757257" y="4764675"/>
            <a:ext cx="7417415" cy="338554"/>
          </a:xfrm>
          <a:prstGeom prst="rect">
            <a:avLst/>
          </a:prstGeom>
          <a:noFill/>
        </p:spPr>
        <p:txBody>
          <a:bodyPr wrap="none" rtlCol="0">
            <a:spAutoFit/>
          </a:bodyPr>
          <a:lstStyle/>
          <a:p>
            <a:r>
              <a:rPr lang="en-US" altLang="zh-CN" sz="1600" i="1" dirty="0">
                <a:solidFill>
                  <a:srgbClr val="FF0000"/>
                </a:solidFill>
                <a:latin typeface="PingFang SC" charset="-122"/>
                <a:ea typeface="PingFang SC" charset="-122"/>
                <a:cs typeface="PingFang SC" charset="-122"/>
              </a:rPr>
              <a:t>—</a:t>
            </a:r>
            <a:r>
              <a:rPr lang="zh-CN" altLang="en-US" sz="1600" i="1" dirty="0">
                <a:solidFill>
                  <a:srgbClr val="FF0000"/>
                </a:solidFill>
                <a:latin typeface="PingFang SC" charset="-122"/>
                <a:ea typeface="PingFang SC" charset="-122"/>
                <a:cs typeface="PingFang SC" charset="-122"/>
              </a:rPr>
              <a:t> 不要具象化它是用来做什么的</a:t>
            </a:r>
            <a:r>
              <a:rPr lang="zh-CN" altLang="en-US" sz="1600" i="1" dirty="0" smtClean="0">
                <a:solidFill>
                  <a:srgbClr val="FF0000"/>
                </a:solidFill>
                <a:latin typeface="PingFang SC" charset="-122"/>
                <a:ea typeface="PingFang SC" charset="-122"/>
                <a:cs typeface="PingFang SC" charset="-122"/>
              </a:rPr>
              <a:t>，实现</a:t>
            </a:r>
            <a:r>
              <a:rPr lang="zh-CN" altLang="en-US" sz="1600" i="1" dirty="0">
                <a:solidFill>
                  <a:srgbClr val="FF0000"/>
                </a:solidFill>
                <a:latin typeface="PingFang SC" charset="-122"/>
                <a:ea typeface="PingFang SC" charset="-122"/>
                <a:cs typeface="PingFang SC" charset="-122"/>
              </a:rPr>
              <a:t>它，让使用者来决定它能完成什么使命</a:t>
            </a:r>
            <a:r>
              <a:rPr lang="zh-CN" altLang="en-US" sz="1600" i="1" dirty="0" smtClean="0">
                <a:solidFill>
                  <a:srgbClr val="FF0000"/>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67458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314597"/>
            <a:ext cx="9119597" cy="508883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404913" y="3444042"/>
            <a:ext cx="4883903" cy="553998"/>
          </a:xfrm>
          <a:prstGeom prst="rect">
            <a:avLst/>
          </a:prstGeom>
          <a:noFill/>
        </p:spPr>
        <p:txBody>
          <a:bodyPr wrap="square" rtlCol="0">
            <a:spAutoFit/>
            <a:scene3d>
              <a:camera prst="orthographicFront"/>
              <a:lightRig rig="threePt" dir="t">
                <a:rot lat="0" lon="0" rev="0"/>
              </a:lightRig>
            </a:scene3d>
            <a:sp3d contourW="12700"/>
          </a:bodyPr>
          <a:lstStyle/>
          <a:p>
            <a:r>
              <a:rPr lang="en-US" altLang="zh-CN" sz="3000" dirty="0" smtClean="0">
                <a:latin typeface="PingFang SC Medium" charset="-122"/>
                <a:ea typeface="PingFang SC Medium" charset="-122"/>
                <a:cs typeface="PingFang SC Medium" charset="-122"/>
              </a:rPr>
              <a:t>2020</a:t>
            </a:r>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04913" y="4327244"/>
            <a:ext cx="5025087" cy="553998"/>
          </a:xfrm>
          <a:prstGeom prst="rect">
            <a:avLst/>
          </a:prstGeom>
          <a:noFill/>
        </p:spPr>
        <p:txBody>
          <a:bodyPr wrap="square" rtlCol="0">
            <a:spAutoFit/>
            <a:scene3d>
              <a:camera prst="orthographicFront"/>
              <a:lightRig rig="threePt" dir="t">
                <a:rot lat="0" lon="0" rev="0"/>
              </a:lightRig>
            </a:scene3d>
            <a:sp3d contourW="12700"/>
          </a:bodyPr>
          <a:lstStyle/>
          <a:p>
            <a:r>
              <a:rPr lang="zh-CN" altLang="en-US" sz="3000" dirty="0">
                <a:latin typeface="PingFang SC Medium" charset="-122"/>
                <a:ea typeface="PingFang SC Medium" charset="-122"/>
                <a:cs typeface="PingFang SC Medium" charset="-122"/>
              </a:rPr>
              <a:t>抽象化和具象化</a:t>
            </a: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404913" y="5195177"/>
            <a:ext cx="4883903" cy="553998"/>
          </a:xfrm>
          <a:prstGeom prst="rect">
            <a:avLst/>
          </a:prstGeom>
          <a:noFill/>
        </p:spPr>
        <p:txBody>
          <a:bodyPr wrap="square" rtlCol="0">
            <a:spAutoFit/>
            <a:scene3d>
              <a:camera prst="orthographicFront"/>
              <a:lightRig rig="threePt" dir="t">
                <a:rot lat="0" lon="0" rev="0"/>
              </a:lightRig>
            </a:scene3d>
            <a:sp3d contourW="12700"/>
          </a:bodyPr>
          <a:lstStyle/>
          <a:p>
            <a:r>
              <a:rPr lang="zh-CN" altLang="en-US" sz="3000" dirty="0" smtClean="0">
                <a:latin typeface="PingFang SC Medium" charset="-122"/>
                <a:ea typeface="PingFang SC Medium" charset="-122"/>
                <a:cs typeface="PingFang SC Medium" charset="-122"/>
              </a:rPr>
              <a:t>抽象化和具象化</a:t>
            </a:r>
            <a:endParaRPr lang="zh-CN" altLang="en-US" sz="3000" dirty="0">
              <a:latin typeface="PingFang SC Medium" charset="-122"/>
              <a:ea typeface="PingFang SC Medium" charset="-122"/>
              <a:cs typeface="PingFang SC Medium"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404913" y="2576109"/>
            <a:ext cx="4883903" cy="553998"/>
          </a:xfrm>
          <a:prstGeom prst="rect">
            <a:avLst/>
          </a:prstGeom>
          <a:noFill/>
        </p:spPr>
        <p:txBody>
          <a:bodyPr wrap="square" rtlCol="0">
            <a:spAutoFit/>
            <a:scene3d>
              <a:camera prst="orthographicFront"/>
              <a:lightRig rig="threePt" dir="t">
                <a:rot lat="0" lon="0" rev="0"/>
              </a:lightRig>
            </a:scene3d>
            <a:sp3d contourW="12700"/>
          </a:bodyPr>
          <a:lstStyle/>
          <a:p>
            <a:r>
              <a:rPr lang="zh-CN" altLang="en-US" sz="3000" dirty="0" smtClean="0">
                <a:latin typeface="PingFang SC Medium" charset="-122"/>
                <a:ea typeface="PingFang SC Medium" charset="-122"/>
                <a:cs typeface="PingFang SC Medium" charset="-122"/>
              </a:rPr>
              <a:t>移动端产品和人员分配</a:t>
            </a:r>
            <a:endParaRPr lang="zh-CN" altLang="en-US" sz="3000" dirty="0">
              <a:latin typeface="PingFang SC Medium" charset="-122"/>
              <a:ea typeface="PingFang SC Medium" charset="-122"/>
              <a:cs typeface="PingFang SC Medium"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grpSp>
        <p:nvGrpSpPr>
          <p:cNvPr id="7" name="组 6"/>
          <p:cNvGrpSpPr/>
          <p:nvPr/>
        </p:nvGrpSpPr>
        <p:grpSpPr>
          <a:xfrm>
            <a:off x="1523603" y="2685532"/>
            <a:ext cx="9144793" cy="2750047"/>
            <a:chOff x="1523603" y="2685532"/>
            <a:chExt cx="9144793" cy="2750047"/>
          </a:xfrm>
        </p:grpSpPr>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grpSp>
    </p:spTree>
    <p:extLst>
      <p:ext uri="{BB962C8B-B14F-4D97-AF65-F5344CB8AC3E}">
        <p14:creationId xmlns:p14="http://schemas.microsoft.com/office/powerpoint/2010/main" val="959232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078313"/>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window.location.href</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
        <p:nvSpPr>
          <p:cNvPr id="5" name="文本框 4"/>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TotalTime>
  <Words>2607</Words>
  <Application>Microsoft Macintosh PowerPoint</Application>
  <PresentationFormat>宽屏</PresentationFormat>
  <Paragraphs>278</Paragraphs>
  <Slides>45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Arial</vt:lpstr>
      <vt:lpstr>Calibri</vt:lpstr>
      <vt:lpstr>Calibri Light</vt:lpstr>
      <vt:lpstr>PingFang SC</vt:lpstr>
      <vt:lpstr>PingFang SC Medium</vt:lpstr>
      <vt:lpstr>PingFang SC Semibold</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344</cp:revision>
  <dcterms:created xsi:type="dcterms:W3CDTF">2017-09-07T08:32:44Z</dcterms:created>
  <dcterms:modified xsi:type="dcterms:W3CDTF">2021-01-13T07:08:50Z</dcterms:modified>
</cp:coreProperties>
</file>